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0"/>
    <p:restoredTop sz="93960"/>
  </p:normalViewPr>
  <p:slideViewPr>
    <p:cSldViewPr snapToGrid="0" snapToObjects="1">
      <p:cViewPr>
        <p:scale>
          <a:sx n="77" d="100"/>
          <a:sy n="77" d="100"/>
        </p:scale>
        <p:origin x="-84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parks-Piranhas-Aquatics-1769663786626108/" TargetMode="External"/><Relationship Id="rId3" Type="http://schemas.openxmlformats.org/officeDocument/2006/relationships/hyperlink" Target="https://www.teamunify.com/Home.jsp?team=snslsc" TargetMode="External"/><Relationship Id="rId7" Type="http://schemas.openxmlformats.org/officeDocument/2006/relationships/hyperlink" Target="https://twitter.com/Sparks_Piranhas" TargetMode="External"/><Relationship Id="rId2" Type="http://schemas.openxmlformats.org/officeDocument/2006/relationships/hyperlink" Target="http://www.usaswimming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wimconnection.com/pc/exec/TscHome" TargetMode="External"/><Relationship Id="rId5" Type="http://schemas.openxmlformats.org/officeDocument/2006/relationships/hyperlink" Target="https://ome.swimconnection.com/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www.sparkspiranhasaquatics.com/" TargetMode="External"/><Relationship Id="rId9" Type="http://schemas.openxmlformats.org/officeDocument/2006/relationships/hyperlink" Target="https://www.instagram.com/sparkspiranhaaquatic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chedulehttp://www.sparkspiranhasaquatics.com/meet-and-event-schedule" TargetMode="External"/><Relationship Id="rId2" Type="http://schemas.openxmlformats.org/officeDocument/2006/relationships/hyperlink" Target="http://www.sparkspiranhasaquatics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ome.swimconnection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ome.swimconnection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52" y="481914"/>
            <a:ext cx="8689976" cy="250921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Sparks Piranhas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Everything you need to know about swim meets…</a:t>
            </a:r>
          </a:p>
          <a:p>
            <a:r>
              <a:rPr lang="en-US" dirty="0" smtClean="0"/>
              <a:t>…and then some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88012">
            <a:off x="8766536" y="462875"/>
            <a:ext cx="2911710" cy="2908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45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127" y="333632"/>
            <a:ext cx="10364451" cy="1210962"/>
          </a:xfrm>
        </p:spPr>
        <p:txBody>
          <a:bodyPr/>
          <a:lstStyle/>
          <a:p>
            <a:r>
              <a:rPr lang="en-US" dirty="0" smtClean="0"/>
              <a:t>What does the meet sheet tell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83957"/>
            <a:ext cx="10549803" cy="4742160"/>
          </a:xfrm>
        </p:spPr>
        <p:txBody>
          <a:bodyPr>
            <a:normAutofit/>
          </a:bodyPr>
          <a:lstStyle/>
          <a:p>
            <a:r>
              <a:rPr lang="en-US" dirty="0" smtClean="0"/>
              <a:t>When and where the meet is</a:t>
            </a:r>
          </a:p>
          <a:p>
            <a:r>
              <a:rPr lang="en-US" dirty="0" smtClean="0"/>
              <a:t>What time the meet starts each day</a:t>
            </a:r>
          </a:p>
          <a:p>
            <a:r>
              <a:rPr lang="en-US" dirty="0" smtClean="0"/>
              <a:t>What session you swimmer is in - meets are usually split by age group in a morning or afternoon session, or by trials and finals in a championship meet</a:t>
            </a:r>
          </a:p>
          <a:p>
            <a:r>
              <a:rPr lang="en-US" dirty="0" smtClean="0"/>
              <a:t>How many events your swimmer can swim each day</a:t>
            </a:r>
          </a:p>
          <a:p>
            <a:r>
              <a:rPr lang="en-US" dirty="0" smtClean="0"/>
              <a:t>Any other special instructions related to the meet</a:t>
            </a:r>
          </a:p>
          <a:p>
            <a:r>
              <a:rPr lang="en-US" dirty="0" smtClean="0"/>
              <a:t>After you have read the meet sheet,  consult with the coach to see what is best for your swimmer to swim</a:t>
            </a:r>
          </a:p>
          <a:p>
            <a:r>
              <a:rPr lang="en-US" dirty="0" smtClean="0"/>
              <a:t>Enter your swimmer in the meet and pay for the events</a:t>
            </a:r>
          </a:p>
          <a:p>
            <a:r>
              <a:rPr lang="en-US" dirty="0" smtClean="0"/>
              <a:t>Swim meets do have a max. capacity, so enter quickly if the meet is open for entries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02627" y="2215978"/>
            <a:ext cx="441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644" y="308919"/>
            <a:ext cx="9302752" cy="299290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You’ve entered the meet, now what?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720644" y="2707035"/>
            <a:ext cx="8752299" cy="59478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the real fun begins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142" y="3301823"/>
            <a:ext cx="6400800" cy="307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 smtClean="0"/>
              <a:t>What to bring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407774"/>
            <a:ext cx="3312176" cy="589417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Chairs 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Wagon to carry things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Blankets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Towels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A mat or tarp for the ground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Extra Clothes for your athlete, they must be dressed at all times, even when it’s hot!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A shade tent if you have one, if not we like to share and be cozy!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Sunscreen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Sharpie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Extra goggles &amp; cap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Sweats, socks, boots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20" y="2409567"/>
            <a:ext cx="4508843" cy="338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542639" y="407774"/>
            <a:ext cx="3492842" cy="5894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cap="all" dirty="0" smtClean="0"/>
              <a:t>What Food and drinks to pack?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cap="all" dirty="0" smtClean="0"/>
              <a:t>Quick &amp; easy grab and go snacks are best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cap="all" dirty="0" smtClean="0"/>
              <a:t>Water or 50% water/50% sports drink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fruits</a:t>
            </a:r>
            <a:r>
              <a:rPr kumimoji="0" lang="en-US" sz="1600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veggies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cap="all" baseline="0" dirty="0" smtClean="0"/>
              <a:t>Hummus, cheese,</a:t>
            </a:r>
            <a:r>
              <a:rPr lang="en-US" sz="1600" cap="all" dirty="0" smtClean="0"/>
              <a:t> peanut butter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cap="all" dirty="0" smtClean="0"/>
              <a:t>Bagel and cream cheese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cap="all" dirty="0" smtClean="0"/>
              <a:t>Jerky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cap="all" dirty="0" smtClean="0"/>
              <a:t>Cut a sandwich into ¼’s for easy snacks between races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600" cap="all" dirty="0" smtClean="0"/>
              <a:t>Hard boiled eggs</a:t>
            </a:r>
            <a:endParaRPr kumimoji="0" lang="en-US" sz="160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cap="all" dirty="0" smtClean="0"/>
              <a:t>Yogurt/pudding</a:t>
            </a:r>
          </a:p>
          <a:p>
            <a:pPr marL="228600" indent="-228600" defTabSz="914400"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1600" cap="all" dirty="0" smtClean="0"/>
              <a:t>applesauce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cap="all" dirty="0" smtClean="0"/>
              <a:t>Stay away from high fat and sugar items that the snack bar offers, its all bad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107989"/>
          </a:xfrm>
        </p:spPr>
        <p:txBody>
          <a:bodyPr anchor="t"/>
          <a:lstStyle/>
          <a:p>
            <a:r>
              <a:rPr lang="en-US" dirty="0" smtClean="0"/>
              <a:t>It’s meet day</a:t>
            </a:r>
            <a:br>
              <a:rPr lang="en-US" dirty="0" smtClean="0"/>
            </a:br>
            <a:r>
              <a:rPr lang="en-US" dirty="0" smtClean="0"/>
              <a:t>What to expect?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Check the meet sheet for warm-up times, arrive 15 minutes before warm-ups begin</a:t>
            </a:r>
          </a:p>
          <a:p>
            <a:r>
              <a:rPr lang="en-US" dirty="0" smtClean="0"/>
              <a:t>Your swimmer will need to</a:t>
            </a:r>
            <a:r>
              <a:rPr lang="en-US" b="1" i="1" u="sng" dirty="0" smtClean="0"/>
              <a:t> check in </a:t>
            </a:r>
            <a:r>
              <a:rPr lang="en-US" dirty="0" smtClean="0"/>
              <a:t>with “clerk of the course” when you arrive. This is usually a table with mass amounts of kids</a:t>
            </a:r>
            <a:endParaRPr lang="en-US" b="1" i="1" u="sng" dirty="0" smtClean="0"/>
          </a:p>
          <a:p>
            <a:r>
              <a:rPr lang="en-US" dirty="0" smtClean="0"/>
              <a:t>Swimmer’s will write their events on their hand or arm</a:t>
            </a:r>
          </a:p>
          <a:p>
            <a:r>
              <a:rPr lang="en-US" dirty="0" smtClean="0"/>
              <a:t>Next look for familiar faces and get settled with other team members</a:t>
            </a:r>
          </a:p>
          <a:p>
            <a:r>
              <a:rPr lang="en-US" dirty="0" smtClean="0"/>
              <a:t>The coaches will be on the side of the pool usually under a tent and at a table, have your swimmer check in with the coaches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1717589"/>
            <a:ext cx="3935689" cy="4073611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check in arm.png"/>
          <p:cNvPicPr>
            <a:picLocks noChangeAspect="1"/>
          </p:cNvPicPr>
          <p:nvPr/>
        </p:nvPicPr>
        <p:blipFill>
          <a:blip r:embed="rId2"/>
          <a:srcRect l="23769" t="30135" r="14214" b="27973"/>
          <a:stretch>
            <a:fillRect/>
          </a:stretch>
        </p:blipFill>
        <p:spPr>
          <a:xfrm>
            <a:off x="3215590" y="4366054"/>
            <a:ext cx="1862472" cy="223657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27973" b="27432"/>
          <a:stretch>
            <a:fillRect/>
          </a:stretch>
        </p:blipFill>
        <p:spPr bwMode="auto">
          <a:xfrm>
            <a:off x="394458" y="4366054"/>
            <a:ext cx="2821132" cy="22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458" y="1717589"/>
            <a:ext cx="4683604" cy="264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83059"/>
            <a:ext cx="10364452" cy="160509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Warm-ups and then what?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coaches will lead the warm-ups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Then your swimmers will need to get dry and warm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Some stretching and a pep talk from the coaches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38" y="3188249"/>
            <a:ext cx="3901074" cy="21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2112" y="3188249"/>
            <a:ext cx="3901073" cy="21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185" y="3188249"/>
            <a:ext cx="388091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75425"/>
            <a:ext cx="10364452" cy="160509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Ready to race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2088292"/>
            <a:ext cx="3298976" cy="1015701"/>
          </a:xfrm>
        </p:spPr>
        <p:txBody>
          <a:bodyPr/>
          <a:lstStyle/>
          <a:p>
            <a:r>
              <a:rPr lang="en-US" dirty="0" smtClean="0"/>
              <a:t>Listen to the announcing and watch for event heat and lane posting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3293463"/>
            <a:ext cx="3298976" cy="2847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1680519"/>
            <a:ext cx="3291521" cy="1262836"/>
          </a:xfrm>
        </p:spPr>
        <p:txBody>
          <a:bodyPr/>
          <a:lstStyle/>
          <a:p>
            <a:r>
              <a:rPr lang="en-US" dirty="0" smtClean="0"/>
              <a:t>Have your swimmer check in with the coach before and after each race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440559" y="3293463"/>
            <a:ext cx="3303351" cy="2847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Then give them a drink and a snack and get ready to do it again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973298" y="3293463"/>
            <a:ext cx="3304928" cy="28478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5696" t="31261" r="17998" b="31298"/>
          <a:stretch>
            <a:fillRect/>
          </a:stretch>
        </p:blipFill>
        <p:spPr bwMode="auto">
          <a:xfrm>
            <a:off x="765215" y="3103993"/>
            <a:ext cx="3447535" cy="346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t="28649" b="28378"/>
          <a:stretch>
            <a:fillRect/>
          </a:stretch>
        </p:blipFill>
        <p:spPr bwMode="auto">
          <a:xfrm>
            <a:off x="4440559" y="3491171"/>
            <a:ext cx="3468930" cy="26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3298" y="3394863"/>
            <a:ext cx="3804716" cy="285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528119"/>
          </a:xfrm>
        </p:spPr>
        <p:txBody>
          <a:bodyPr anchor="t">
            <a:normAutofit/>
          </a:bodyPr>
          <a:lstStyle/>
          <a:p>
            <a:r>
              <a:rPr lang="en-US" sz="4800" b="1" dirty="0" smtClean="0"/>
              <a:t>Timing at swim meets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1989438"/>
            <a:ext cx="3935689" cy="4287793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Timing is a responsibility of all members of the team at each session of each meet attended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Timing is a great way to get to know other families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Never timed before, no problem! Sign up with another seasoned family to learn the ropes.  It’s literally just pushing a button!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Sign ups are at the coaches table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It is our responsibility to fill those seats so no spot can be left un-filled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8062" y="918351"/>
            <a:ext cx="6497129" cy="487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 meets are where all the hard work pays off…memories for a lifetime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505" y="2371018"/>
            <a:ext cx="5539945" cy="415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1" y="2755557"/>
            <a:ext cx="6053895" cy="340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462" y="609600"/>
            <a:ext cx="3935688" cy="2023252"/>
          </a:xfrm>
        </p:spPr>
        <p:txBody>
          <a:bodyPr anchor="ctr"/>
          <a:lstStyle/>
          <a:p>
            <a:r>
              <a:rPr lang="en-US" b="1" dirty="0" smtClean="0"/>
              <a:t>Handy links and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81567" y="609600"/>
            <a:ext cx="4778571" cy="54081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630" y="2632852"/>
            <a:ext cx="6499656" cy="360731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USA Swimming</a:t>
            </a:r>
            <a:r>
              <a:rPr lang="en-US" dirty="0" smtClean="0"/>
              <a:t>- usaswimming.org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Sierra Nevada Swimming</a:t>
            </a:r>
            <a:r>
              <a:rPr lang="en-US" dirty="0" smtClean="0"/>
              <a:t>-sn-swimming.org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Sparks Piranhas</a:t>
            </a:r>
            <a:r>
              <a:rPr lang="en-US" dirty="0" smtClean="0"/>
              <a:t>-sparkspiranhasaquatics.com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Online meet entry</a:t>
            </a:r>
            <a:r>
              <a:rPr lang="en-US" dirty="0" smtClean="0"/>
              <a:t>-ome.swimconnection.com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Swim Connection</a:t>
            </a:r>
            <a:r>
              <a:rPr lang="en-US" dirty="0" smtClean="0"/>
              <a:t>-swimconnection.com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Sparks Piranhas Aquatics Twitter</a:t>
            </a:r>
            <a:r>
              <a:rPr lang="en-US" dirty="0" smtClean="0"/>
              <a:t>- Sparks_Piranhas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Sparks Piranhas Aquatics </a:t>
            </a:r>
            <a:r>
              <a:rPr lang="en-US" dirty="0" err="1" smtClean="0">
                <a:hlinkClick r:id="rId8"/>
              </a:rPr>
              <a:t>Facebook</a:t>
            </a:r>
            <a:r>
              <a:rPr lang="en-US" dirty="0" smtClean="0"/>
              <a:t> – Sparks Piranhas Aquatics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Sparks Piranhas Aquatics </a:t>
            </a:r>
            <a:r>
              <a:rPr lang="en-US" dirty="0" err="1" smtClean="0">
                <a:hlinkClick r:id="rId9"/>
              </a:rPr>
              <a:t>Instagram</a:t>
            </a:r>
            <a:r>
              <a:rPr lang="en-US" dirty="0" err="1" smtClean="0"/>
              <a:t>-sparkspiranhaaquatics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57330" y="373625"/>
            <a:ext cx="6024605" cy="451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When is my swimmer ready for a meet?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>
          <a:xfrm>
            <a:off x="1707666" y="3273552"/>
            <a:ext cx="8776668" cy="94955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Ask your swimmer’s coach if your swimmer is ready for a meet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My swimmer is ready for a meet</a:t>
            </a:r>
            <a:r>
              <a:rPr lang="is-IS" sz="3200" dirty="0" smtClean="0"/>
              <a:t>…Now what?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8360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1553860"/>
          </a:xfrm>
        </p:spPr>
        <p:txBody>
          <a:bodyPr/>
          <a:lstStyle/>
          <a:p>
            <a:r>
              <a:rPr lang="en-US" dirty="0" smtClean="0"/>
              <a:t>Signing Up for a meet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96350" y="609600"/>
            <a:ext cx="6644546" cy="5181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Visit the team website</a:t>
            </a:r>
            <a:endParaRPr lang="en-US" dirty="0"/>
          </a:p>
          <a:p>
            <a:pPr marL="0" indent="0" algn="ctr">
              <a:buNone/>
            </a:pPr>
            <a:r>
              <a:rPr lang="en-US" dirty="0" err="1" smtClean="0">
                <a:hlinkClick r:id="rId2"/>
              </a:rPr>
              <a:t>Sparkpiranhasaquatics.com</a:t>
            </a:r>
            <a:r>
              <a:rPr lang="en-US" dirty="0" smtClean="0">
                <a:hlinkClick r:id="rId2"/>
              </a:rPr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the current meet and </a:t>
            </a:r>
            <a:r>
              <a:rPr lang="en-US" dirty="0"/>
              <a:t>event </a:t>
            </a:r>
            <a:r>
              <a:rPr lang="en-US" dirty="0" smtClean="0"/>
              <a:t>schedule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following is the link/address to the schedule</a:t>
            </a:r>
          </a:p>
          <a:p>
            <a:pPr marL="0" indent="0" algn="ctr">
              <a:buNone/>
            </a:pPr>
            <a:r>
              <a:rPr lang="en-US" dirty="0" err="1" smtClean="0">
                <a:hlinkClick r:id="rId3" action="ppaction://hlinkfile"/>
              </a:rPr>
              <a:t>schedulehttp</a:t>
            </a:r>
            <a:r>
              <a:rPr lang="en-US" dirty="0">
                <a:hlinkClick r:id="rId3" action="ppaction://hlinkfile"/>
              </a:rPr>
              <a:t>://</a:t>
            </a:r>
            <a:r>
              <a:rPr lang="en-US" dirty="0" err="1">
                <a:hlinkClick r:id="rId3" action="ppaction://hlinkfile"/>
              </a:rPr>
              <a:t>www.sparkspiranhasaquatics.com</a:t>
            </a:r>
            <a:r>
              <a:rPr lang="en-US" dirty="0">
                <a:hlinkClick r:id="rId3" action="ppaction://hlinkfile"/>
              </a:rPr>
              <a:t>/meet-and-event-schedule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Once a swim meet is open for registration you can follow the link on the website or visit</a:t>
            </a:r>
          </a:p>
          <a:p>
            <a:pPr marL="0" indent="0" algn="ctr">
              <a:buNone/>
            </a:pPr>
            <a:r>
              <a:rPr lang="en-US" dirty="0" err="1" smtClean="0">
                <a:hlinkClick r:id="rId4"/>
              </a:rPr>
              <a:t>www.Ome.swimconnection.com</a:t>
            </a:r>
            <a:r>
              <a:rPr lang="en-US" dirty="0" smtClean="0"/>
              <a:t> to sign up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1993392"/>
            <a:ext cx="3935689" cy="4041648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Once your swimmer is ready for competition you will need to choose a meet to attend.  Your swimmer’s coach will tell you which meet will be best suited for a positive outcome for your swimmer.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27184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655" y="1"/>
            <a:ext cx="10364451" cy="1261872"/>
          </a:xfrm>
        </p:spPr>
        <p:txBody>
          <a:bodyPr/>
          <a:lstStyle/>
          <a:p>
            <a:r>
              <a:rPr lang="en-US" dirty="0" smtClean="0"/>
              <a:t>What is Swim connection?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488" y="842909"/>
            <a:ext cx="7571232" cy="5850499"/>
          </a:xfrm>
        </p:spPr>
      </p:pic>
    </p:spTree>
    <p:extLst>
      <p:ext uri="{BB962C8B-B14F-4D97-AF65-F5344CB8AC3E}">
        <p14:creationId xmlns="" xmlns:p14="http://schemas.microsoft.com/office/powerpoint/2010/main" val="65842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702" y="114300"/>
            <a:ext cx="10364452" cy="87172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Create a swim connection account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08813" y="1655805"/>
            <a:ext cx="5154020" cy="4309873"/>
          </a:xfrm>
        </p:spPr>
        <p:txBody>
          <a:bodyPr/>
          <a:lstStyle/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As a  member of Sparks Piranhas, your swimmer is a member of USA Swimming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The Sparks Piranhas are a member of the Sierra Nevada </a:t>
            </a:r>
            <a:r>
              <a:rPr lang="en-US" dirty="0" err="1" smtClean="0"/>
              <a:t>lsc</a:t>
            </a:r>
            <a:r>
              <a:rPr lang="en-US" dirty="0" smtClean="0"/>
              <a:t>, a sub group of </a:t>
            </a:r>
            <a:r>
              <a:rPr lang="en-US" dirty="0" err="1" smtClean="0"/>
              <a:t>usa</a:t>
            </a:r>
            <a:r>
              <a:rPr lang="en-US" dirty="0" smtClean="0"/>
              <a:t> swimming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When registering our </a:t>
            </a:r>
            <a:r>
              <a:rPr lang="en-US" b="1" dirty="0" smtClean="0"/>
              <a:t>team code </a:t>
            </a:r>
            <a:r>
              <a:rPr lang="en-US" dirty="0" smtClean="0"/>
              <a:t>is </a:t>
            </a:r>
            <a:r>
              <a:rPr lang="en-US" b="1" dirty="0" smtClean="0"/>
              <a:t>SPKS </a:t>
            </a:r>
            <a:r>
              <a:rPr lang="en-US" dirty="0" smtClean="0"/>
              <a:t>and our </a:t>
            </a:r>
            <a:r>
              <a:rPr lang="en-US" b="1" dirty="0" smtClean="0"/>
              <a:t>LSC </a:t>
            </a:r>
            <a:r>
              <a:rPr lang="en-US" dirty="0" smtClean="0"/>
              <a:t>code is </a:t>
            </a:r>
            <a:r>
              <a:rPr lang="en-US" b="1" dirty="0" smtClean="0"/>
              <a:t>SN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 smtClean="0"/>
              <a:t>Once this account is created your swimmers results will be stored and you can access them as well as other time standards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4" y="1208451"/>
            <a:ext cx="6571734" cy="41073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129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</a:t>
            </a:r>
            <a:r>
              <a:rPr lang="en-US" dirty="0" err="1" smtClean="0"/>
              <a:t>ome.swimconnection.com</a:t>
            </a:r>
            <a:r>
              <a:rPr lang="en-US" smtClean="0"/>
              <a:t> account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ome</a:t>
            </a:r>
            <a:r>
              <a:rPr lang="en-US" dirty="0" smtClean="0"/>
              <a:t> stands for online meet entry.  This is the website used to enter most of the meets we go to </a:t>
            </a:r>
          </a:p>
          <a:p>
            <a:r>
              <a:rPr lang="en-US" dirty="0" smtClean="0"/>
              <a:t>Announcements will be made if a meet needs a different form of entry</a:t>
            </a:r>
          </a:p>
          <a:p>
            <a:r>
              <a:rPr lang="en-US" dirty="0" smtClean="0"/>
              <a:t>Go to the website below and create an account</a:t>
            </a:r>
          </a:p>
          <a:p>
            <a:r>
              <a:rPr lang="en-US" dirty="0" smtClean="0"/>
              <a:t>Once your account is created, you can enter meets</a:t>
            </a:r>
          </a:p>
          <a:p>
            <a:r>
              <a:rPr lang="en-US" dirty="0" smtClean="0"/>
              <a:t>Go to or click on the link below to get started</a:t>
            </a:r>
          </a:p>
          <a:p>
            <a:r>
              <a:rPr lang="en-US" dirty="0" smtClean="0">
                <a:hlinkClick r:id="rId2"/>
              </a:rPr>
              <a:t>https://ome.swimconnection.com/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05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484" y="260426"/>
            <a:ext cx="10364451" cy="1596177"/>
          </a:xfrm>
        </p:spPr>
        <p:txBody>
          <a:bodyPr/>
          <a:lstStyle/>
          <a:p>
            <a:r>
              <a:rPr lang="en-US" dirty="0" smtClean="0"/>
              <a:t>Go to the ome.swimconnection.com website and create your account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83" y="1856603"/>
            <a:ext cx="8452022" cy="47542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337" y="288872"/>
            <a:ext cx="10364451" cy="1596177"/>
          </a:xfrm>
        </p:spPr>
        <p:txBody>
          <a:bodyPr/>
          <a:lstStyle/>
          <a:p>
            <a:r>
              <a:rPr lang="en-US" dirty="0" smtClean="0"/>
              <a:t>Next chose the swim meet to enter</a:t>
            </a:r>
            <a:endParaRPr lang="en-US" dirty="0"/>
          </a:p>
        </p:txBody>
      </p:sp>
      <p:pic>
        <p:nvPicPr>
          <p:cNvPr id="4" name="Content Placeholder 3" descr="koh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47900" y="1408670"/>
            <a:ext cx="8955040" cy="50372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61" y="308919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Click on the meet sheet</a:t>
            </a:r>
            <a:endParaRPr lang="en-US" sz="5400" b="1" dirty="0"/>
          </a:p>
        </p:txBody>
      </p:sp>
      <p:pic>
        <p:nvPicPr>
          <p:cNvPr id="5" name="Content Placeholder 4" descr="meet entry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79894" y="1476696"/>
            <a:ext cx="8402480" cy="47263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1306</TotalTime>
  <Words>865</Words>
  <Application>Microsoft Office PowerPoint</Application>
  <PresentationFormat>Custom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Sparks Piranhas </vt:lpstr>
      <vt:lpstr>When is my swimmer ready for a meet?</vt:lpstr>
      <vt:lpstr>Signing Up for a meet</vt:lpstr>
      <vt:lpstr>What is Swim connection?</vt:lpstr>
      <vt:lpstr>Create a swim connection account</vt:lpstr>
      <vt:lpstr>Create an ome.swimconnection.com account</vt:lpstr>
      <vt:lpstr>Go to the ome.swimconnection.com website and create your account </vt:lpstr>
      <vt:lpstr>Next chose the swim meet to enter</vt:lpstr>
      <vt:lpstr>Click on the meet sheet</vt:lpstr>
      <vt:lpstr>What does the meet sheet tell you?</vt:lpstr>
      <vt:lpstr>You’ve entered the meet, now what?</vt:lpstr>
      <vt:lpstr>What to bring</vt:lpstr>
      <vt:lpstr>It’s meet day What to expect?</vt:lpstr>
      <vt:lpstr>Warm-ups and then what?</vt:lpstr>
      <vt:lpstr>Ready to race</vt:lpstr>
      <vt:lpstr>Timing at swim meets</vt:lpstr>
      <vt:lpstr>Swim meets are where all the hard work pays off…memories for a lifetime</vt:lpstr>
      <vt:lpstr>Handy links and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Sparks Piranhas</dc:title>
  <dc:creator>martha manha</dc:creator>
  <cp:lastModifiedBy>martha</cp:lastModifiedBy>
  <cp:revision>56</cp:revision>
  <dcterms:created xsi:type="dcterms:W3CDTF">2016-10-12T01:19:08Z</dcterms:created>
  <dcterms:modified xsi:type="dcterms:W3CDTF">2016-10-25T21:08:30Z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